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4" r:id="rId5"/>
    <p:sldId id="278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C9FFFB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485B4-0BF3-457D-9C4C-DEA823F532CB}" v="38" dt="2025-02-19T11:35:08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5300" autoAdjust="0"/>
  </p:normalViewPr>
  <p:slideViewPr>
    <p:cSldViewPr snapToGrid="0">
      <p:cViewPr>
        <p:scale>
          <a:sx n="100" d="100"/>
          <a:sy n="100" d="100"/>
        </p:scale>
        <p:origin x="35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Spreadbury" userId="3acdeed0-3ea8-4800-8ae5-e4e8c3b5a203" providerId="ADAL" clId="{EE6485B4-0BF3-457D-9C4C-DEA823F532CB}"/>
    <pc:docChg chg="custSel delSld modSld">
      <pc:chgData name="Dawn Spreadbury" userId="3acdeed0-3ea8-4800-8ae5-e4e8c3b5a203" providerId="ADAL" clId="{EE6485B4-0BF3-457D-9C4C-DEA823F532CB}" dt="2025-02-19T11:35:28.483" v="124" actId="1076"/>
      <pc:docMkLst>
        <pc:docMk/>
      </pc:docMkLst>
      <pc:sldChg chg="addSp delSp modSp mod">
        <pc:chgData name="Dawn Spreadbury" userId="3acdeed0-3ea8-4800-8ae5-e4e8c3b5a203" providerId="ADAL" clId="{EE6485B4-0BF3-457D-9C4C-DEA823F532CB}" dt="2025-02-19T11:35:28.483" v="124" actId="1076"/>
        <pc:sldMkLst>
          <pc:docMk/>
          <pc:sldMk cId="3645227960" sldId="278"/>
        </pc:sldMkLst>
        <pc:spChg chg="mod">
          <ac:chgData name="Dawn Spreadbury" userId="3acdeed0-3ea8-4800-8ae5-e4e8c3b5a203" providerId="ADAL" clId="{EE6485B4-0BF3-457D-9C4C-DEA823F532CB}" dt="2025-02-19T11:29:30.624" v="37" actId="20577"/>
          <ac:spMkLst>
            <pc:docMk/>
            <pc:sldMk cId="3645227960" sldId="278"/>
            <ac:spMk id="164" creationId="{389E2A90-B46A-9209-8B8E-61CF965C4CAA}"/>
          </ac:spMkLst>
        </pc:spChg>
        <pc:graphicFrameChg chg="mod">
          <ac:chgData name="Dawn Spreadbury" userId="3acdeed0-3ea8-4800-8ae5-e4e8c3b5a203" providerId="ADAL" clId="{EE6485B4-0BF3-457D-9C4C-DEA823F532CB}" dt="2025-02-19T11:35:28.483" v="124" actId="1076"/>
          <ac:graphicFrameMkLst>
            <pc:docMk/>
            <pc:sldMk cId="3645227960" sldId="278"/>
            <ac:graphicFrameMk id="7" creationId="{48628F88-E76A-8A5A-FC0E-8D6A93A6B1DB}"/>
          </ac:graphicFrameMkLst>
        </pc:graphicFrameChg>
        <pc:picChg chg="add mod">
          <ac:chgData name="Dawn Spreadbury" userId="3acdeed0-3ea8-4800-8ae5-e4e8c3b5a203" providerId="ADAL" clId="{EE6485B4-0BF3-457D-9C4C-DEA823F532CB}" dt="2025-02-19T11:30:05.721" v="49" actId="1076"/>
          <ac:picMkLst>
            <pc:docMk/>
            <pc:sldMk cId="3645227960" sldId="278"/>
            <ac:picMk id="19" creationId="{3FBC70D9-0970-9FEB-0847-B9714E5182E3}"/>
          </ac:picMkLst>
        </pc:picChg>
        <pc:picChg chg="add mod">
          <ac:chgData name="Dawn Spreadbury" userId="3acdeed0-3ea8-4800-8ae5-e4e8c3b5a203" providerId="ADAL" clId="{EE6485B4-0BF3-457D-9C4C-DEA823F532CB}" dt="2025-02-19T11:30:02.344" v="48" actId="1076"/>
          <ac:picMkLst>
            <pc:docMk/>
            <pc:sldMk cId="3645227960" sldId="278"/>
            <ac:picMk id="23" creationId="{7A9E413D-51FE-66FF-A81D-150694DE76E5}"/>
          </ac:picMkLst>
        </pc:picChg>
        <pc:picChg chg="add mod">
          <ac:chgData name="Dawn Spreadbury" userId="3acdeed0-3ea8-4800-8ae5-e4e8c3b5a203" providerId="ADAL" clId="{EE6485B4-0BF3-457D-9C4C-DEA823F532CB}" dt="2025-02-19T11:29:56.828" v="47" actId="1076"/>
          <ac:picMkLst>
            <pc:docMk/>
            <pc:sldMk cId="3645227960" sldId="278"/>
            <ac:picMk id="24" creationId="{9A11F91D-B948-1EB8-E5E3-70869DDB92A1}"/>
          </ac:picMkLst>
        </pc:picChg>
        <pc:picChg chg="add mod">
          <ac:chgData name="Dawn Spreadbury" userId="3acdeed0-3ea8-4800-8ae5-e4e8c3b5a203" providerId="ADAL" clId="{EE6485B4-0BF3-457D-9C4C-DEA823F532CB}" dt="2025-02-19T11:29:52.816" v="46" actId="1076"/>
          <ac:picMkLst>
            <pc:docMk/>
            <pc:sldMk cId="3645227960" sldId="278"/>
            <ac:picMk id="25" creationId="{05BEB55A-67FA-C95F-15E3-1CF83881018D}"/>
          </ac:picMkLst>
        </pc:picChg>
        <pc:picChg chg="add mod">
          <ac:chgData name="Dawn Spreadbury" userId="3acdeed0-3ea8-4800-8ae5-e4e8c3b5a203" providerId="ADAL" clId="{EE6485B4-0BF3-457D-9C4C-DEA823F532CB}" dt="2025-02-19T11:29:47.195" v="45" actId="1076"/>
          <ac:picMkLst>
            <pc:docMk/>
            <pc:sldMk cId="3645227960" sldId="278"/>
            <ac:picMk id="26" creationId="{F83A71A8-13CB-D036-BFF6-0396721BC639}"/>
          </ac:picMkLst>
        </pc:picChg>
        <pc:picChg chg="add mod">
          <ac:chgData name="Dawn Spreadbury" userId="3acdeed0-3ea8-4800-8ae5-e4e8c3b5a203" providerId="ADAL" clId="{EE6485B4-0BF3-457D-9C4C-DEA823F532CB}" dt="2025-02-19T11:29:38.943" v="42"/>
          <ac:picMkLst>
            <pc:docMk/>
            <pc:sldMk cId="3645227960" sldId="278"/>
            <ac:picMk id="28" creationId="{F01F8E25-592F-1112-1041-63FE7AF3C8FF}"/>
          </ac:picMkLst>
        </pc:picChg>
        <pc:picChg chg="add mod">
          <ac:chgData name="Dawn Spreadbury" userId="3acdeed0-3ea8-4800-8ae5-e4e8c3b5a203" providerId="ADAL" clId="{EE6485B4-0BF3-457D-9C4C-DEA823F532CB}" dt="2025-02-19T11:29:42.909" v="44" actId="1076"/>
          <ac:picMkLst>
            <pc:docMk/>
            <pc:sldMk cId="3645227960" sldId="278"/>
            <ac:picMk id="29" creationId="{B4BE9C23-60AF-D391-B51F-4E97035C23D1}"/>
          </ac:picMkLst>
        </pc:picChg>
        <pc:picChg chg="add mod">
          <ac:chgData name="Dawn Spreadbury" userId="3acdeed0-3ea8-4800-8ae5-e4e8c3b5a203" providerId="ADAL" clId="{EE6485B4-0BF3-457D-9C4C-DEA823F532CB}" dt="2025-02-19T11:30:23.711" v="57" actId="1076"/>
          <ac:picMkLst>
            <pc:docMk/>
            <pc:sldMk cId="3645227960" sldId="278"/>
            <ac:picMk id="30" creationId="{A340A97A-0384-E5D4-5330-127A976F9684}"/>
          </ac:picMkLst>
        </pc:picChg>
        <pc:picChg chg="add mod">
          <ac:chgData name="Dawn Spreadbury" userId="3acdeed0-3ea8-4800-8ae5-e4e8c3b5a203" providerId="ADAL" clId="{EE6485B4-0BF3-457D-9C4C-DEA823F532CB}" dt="2025-02-19T11:30:20.159" v="56" actId="1076"/>
          <ac:picMkLst>
            <pc:docMk/>
            <pc:sldMk cId="3645227960" sldId="278"/>
            <ac:picMk id="31" creationId="{AFDCE67A-2BA0-A881-CFA9-1CE7DACF25B5}"/>
          </ac:picMkLst>
        </pc:picChg>
        <pc:picChg chg="add mod">
          <ac:chgData name="Dawn Spreadbury" userId="3acdeed0-3ea8-4800-8ae5-e4e8c3b5a203" providerId="ADAL" clId="{EE6485B4-0BF3-457D-9C4C-DEA823F532CB}" dt="2025-02-19T11:30:16.490" v="55" actId="1076"/>
          <ac:picMkLst>
            <pc:docMk/>
            <pc:sldMk cId="3645227960" sldId="278"/>
            <ac:picMk id="32" creationId="{5C2B78E1-31AD-EE08-0F63-5254CA5CB3C6}"/>
          </ac:picMkLst>
        </pc:picChg>
        <pc:picChg chg="add mod">
          <ac:chgData name="Dawn Spreadbury" userId="3acdeed0-3ea8-4800-8ae5-e4e8c3b5a203" providerId="ADAL" clId="{EE6485B4-0BF3-457D-9C4C-DEA823F532CB}" dt="2025-02-19T11:30:11.914" v="54" actId="1076"/>
          <ac:picMkLst>
            <pc:docMk/>
            <pc:sldMk cId="3645227960" sldId="278"/>
            <ac:picMk id="33" creationId="{B6418D92-C7C8-10DC-E569-4B46E539B64A}"/>
          </ac:picMkLst>
        </pc:picChg>
        <pc:picChg chg="add mod">
          <ac:chgData name="Dawn Spreadbury" userId="3acdeed0-3ea8-4800-8ae5-e4e8c3b5a203" providerId="ADAL" clId="{EE6485B4-0BF3-457D-9C4C-DEA823F532CB}" dt="2025-02-19T11:30:59.549" v="68" actId="1076"/>
          <ac:picMkLst>
            <pc:docMk/>
            <pc:sldMk cId="3645227960" sldId="278"/>
            <ac:picMk id="34" creationId="{F10F5C56-022C-07B8-1C35-2C9B81D80E24}"/>
          </ac:picMkLst>
        </pc:picChg>
        <pc:picChg chg="add mod">
          <ac:chgData name="Dawn Spreadbury" userId="3acdeed0-3ea8-4800-8ae5-e4e8c3b5a203" providerId="ADAL" clId="{EE6485B4-0BF3-457D-9C4C-DEA823F532CB}" dt="2025-02-19T11:30:54.485" v="67" actId="1076"/>
          <ac:picMkLst>
            <pc:docMk/>
            <pc:sldMk cId="3645227960" sldId="278"/>
            <ac:picMk id="35" creationId="{3D782D74-4319-ED3E-3800-8F0797CE4CD8}"/>
          </ac:picMkLst>
        </pc:picChg>
        <pc:picChg chg="add mod">
          <ac:chgData name="Dawn Spreadbury" userId="3acdeed0-3ea8-4800-8ae5-e4e8c3b5a203" providerId="ADAL" clId="{EE6485B4-0BF3-457D-9C4C-DEA823F532CB}" dt="2025-02-19T11:32:58.638" v="93" actId="1076"/>
          <ac:picMkLst>
            <pc:docMk/>
            <pc:sldMk cId="3645227960" sldId="278"/>
            <ac:picMk id="36" creationId="{90F60639-0355-7AAA-EBBC-B2C71D28A8C0}"/>
          </ac:picMkLst>
        </pc:picChg>
        <pc:picChg chg="add mod">
          <ac:chgData name="Dawn Spreadbury" userId="3acdeed0-3ea8-4800-8ae5-e4e8c3b5a203" providerId="ADAL" clId="{EE6485B4-0BF3-457D-9C4C-DEA823F532CB}" dt="2025-02-19T11:30:38.727" v="64" actId="1076"/>
          <ac:picMkLst>
            <pc:docMk/>
            <pc:sldMk cId="3645227960" sldId="278"/>
            <ac:picMk id="37" creationId="{BAB15E61-D46B-2B5B-D14F-2C62F81FA5BD}"/>
          </ac:picMkLst>
        </pc:picChg>
        <pc:picChg chg="add mod">
          <ac:chgData name="Dawn Spreadbury" userId="3acdeed0-3ea8-4800-8ae5-e4e8c3b5a203" providerId="ADAL" clId="{EE6485B4-0BF3-457D-9C4C-DEA823F532CB}" dt="2025-02-19T11:30:30.689" v="63" actId="1076"/>
          <ac:picMkLst>
            <pc:docMk/>
            <pc:sldMk cId="3645227960" sldId="278"/>
            <ac:picMk id="38" creationId="{C546A0AD-7E8B-93F5-B14D-DD99B59E5E10}"/>
          </ac:picMkLst>
        </pc:picChg>
        <pc:picChg chg="add mod">
          <ac:chgData name="Dawn Spreadbury" userId="3acdeed0-3ea8-4800-8ae5-e4e8c3b5a203" providerId="ADAL" clId="{EE6485B4-0BF3-457D-9C4C-DEA823F532CB}" dt="2025-02-19T11:31:06.174" v="70" actId="1076"/>
          <ac:picMkLst>
            <pc:docMk/>
            <pc:sldMk cId="3645227960" sldId="278"/>
            <ac:picMk id="39" creationId="{823DC946-7B54-A87A-4205-B1ACCB983B27}"/>
          </ac:picMkLst>
        </pc:picChg>
        <pc:picChg chg="add mod">
          <ac:chgData name="Dawn Spreadbury" userId="3acdeed0-3ea8-4800-8ae5-e4e8c3b5a203" providerId="ADAL" clId="{EE6485B4-0BF3-457D-9C4C-DEA823F532CB}" dt="2025-02-19T11:32:17.837" v="84" actId="1076"/>
          <ac:picMkLst>
            <pc:docMk/>
            <pc:sldMk cId="3645227960" sldId="278"/>
            <ac:picMk id="42" creationId="{EA9BF223-CCEE-4512-E7A9-EDCA70A23501}"/>
          </ac:picMkLst>
        </pc:picChg>
        <pc:picChg chg="add mod">
          <ac:chgData name="Dawn Spreadbury" userId="3acdeed0-3ea8-4800-8ae5-e4e8c3b5a203" providerId="ADAL" clId="{EE6485B4-0BF3-457D-9C4C-DEA823F532CB}" dt="2025-02-19T11:32:23.771" v="85" actId="1076"/>
          <ac:picMkLst>
            <pc:docMk/>
            <pc:sldMk cId="3645227960" sldId="278"/>
            <ac:picMk id="44" creationId="{8E2C963C-9AFD-55F5-5CC5-B1D0546289A5}"/>
          </ac:picMkLst>
        </pc:picChg>
        <pc:picChg chg="add mod">
          <ac:chgData name="Dawn Spreadbury" userId="3acdeed0-3ea8-4800-8ae5-e4e8c3b5a203" providerId="ADAL" clId="{EE6485B4-0BF3-457D-9C4C-DEA823F532CB}" dt="2025-02-19T11:32:04.931" v="82" actId="1076"/>
          <ac:picMkLst>
            <pc:docMk/>
            <pc:sldMk cId="3645227960" sldId="278"/>
            <ac:picMk id="45" creationId="{586F642E-BF72-31CC-2B82-590E7C711765}"/>
          </ac:picMkLst>
        </pc:picChg>
        <pc:picChg chg="add mod">
          <ac:chgData name="Dawn Spreadbury" userId="3acdeed0-3ea8-4800-8ae5-e4e8c3b5a203" providerId="ADAL" clId="{EE6485B4-0BF3-457D-9C4C-DEA823F532CB}" dt="2025-02-19T11:31:51.120" v="81" actId="1076"/>
          <ac:picMkLst>
            <pc:docMk/>
            <pc:sldMk cId="3645227960" sldId="278"/>
            <ac:picMk id="46" creationId="{D378313B-BC6B-CA8C-0A6C-F43DBC961169}"/>
          </ac:picMkLst>
        </pc:picChg>
        <pc:picChg chg="add mod">
          <ac:chgData name="Dawn Spreadbury" userId="3acdeed0-3ea8-4800-8ae5-e4e8c3b5a203" providerId="ADAL" clId="{EE6485B4-0BF3-457D-9C4C-DEA823F532CB}" dt="2025-02-19T11:31:38.006" v="79" actId="1076"/>
          <ac:picMkLst>
            <pc:docMk/>
            <pc:sldMk cId="3645227960" sldId="278"/>
            <ac:picMk id="48" creationId="{CBF736A0-B3E3-A2EF-14F3-6D8AA057E712}"/>
          </ac:picMkLst>
        </pc:picChg>
        <pc:picChg chg="add mod">
          <ac:chgData name="Dawn Spreadbury" userId="3acdeed0-3ea8-4800-8ae5-e4e8c3b5a203" providerId="ADAL" clId="{EE6485B4-0BF3-457D-9C4C-DEA823F532CB}" dt="2025-02-19T11:31:27.897" v="78" actId="1076"/>
          <ac:picMkLst>
            <pc:docMk/>
            <pc:sldMk cId="3645227960" sldId="278"/>
            <ac:picMk id="49" creationId="{9CB8D382-7C72-491E-646C-2FEBAFD411D1}"/>
          </ac:picMkLst>
        </pc:picChg>
        <pc:picChg chg="add mod">
          <ac:chgData name="Dawn Spreadbury" userId="3acdeed0-3ea8-4800-8ae5-e4e8c3b5a203" providerId="ADAL" clId="{EE6485B4-0BF3-457D-9C4C-DEA823F532CB}" dt="2025-02-19T11:32:34.360" v="89" actId="1076"/>
          <ac:picMkLst>
            <pc:docMk/>
            <pc:sldMk cId="3645227960" sldId="278"/>
            <ac:picMk id="50" creationId="{48811555-2E39-603B-BE56-C9431882541D}"/>
          </ac:picMkLst>
        </pc:picChg>
        <pc:picChg chg="add mod">
          <ac:chgData name="Dawn Spreadbury" userId="3acdeed0-3ea8-4800-8ae5-e4e8c3b5a203" providerId="ADAL" clId="{EE6485B4-0BF3-457D-9C4C-DEA823F532CB}" dt="2025-02-19T11:32:55.384" v="92" actId="1076"/>
          <ac:picMkLst>
            <pc:docMk/>
            <pc:sldMk cId="3645227960" sldId="278"/>
            <ac:picMk id="51" creationId="{4B58A861-DAB9-E51E-E429-7DA09D6839C5}"/>
          </ac:picMkLst>
        </pc:picChg>
        <pc:picChg chg="add mod">
          <ac:chgData name="Dawn Spreadbury" userId="3acdeed0-3ea8-4800-8ae5-e4e8c3b5a203" providerId="ADAL" clId="{EE6485B4-0BF3-457D-9C4C-DEA823F532CB}" dt="2025-02-19T11:32:41.897" v="90" actId="1076"/>
          <ac:picMkLst>
            <pc:docMk/>
            <pc:sldMk cId="3645227960" sldId="278"/>
            <ac:picMk id="52" creationId="{3632CFFB-EC08-4CC9-0C2A-D576AD2023EF}"/>
          </ac:picMkLst>
        </pc:picChg>
        <pc:picChg chg="add mod">
          <ac:chgData name="Dawn Spreadbury" userId="3acdeed0-3ea8-4800-8ae5-e4e8c3b5a203" providerId="ADAL" clId="{EE6485B4-0BF3-457D-9C4C-DEA823F532CB}" dt="2025-02-19T11:33:09.626" v="95" actId="1076"/>
          <ac:picMkLst>
            <pc:docMk/>
            <pc:sldMk cId="3645227960" sldId="278"/>
            <ac:picMk id="53" creationId="{4F424751-EA6E-A5A1-234B-5D2ABD0B9698}"/>
          </ac:picMkLst>
        </pc:picChg>
        <pc:picChg chg="add del mod">
          <ac:chgData name="Dawn Spreadbury" userId="3acdeed0-3ea8-4800-8ae5-e4e8c3b5a203" providerId="ADAL" clId="{EE6485B4-0BF3-457D-9C4C-DEA823F532CB}" dt="2025-02-19T11:33:51.388" v="104" actId="478"/>
          <ac:picMkLst>
            <pc:docMk/>
            <pc:sldMk cId="3645227960" sldId="278"/>
            <ac:picMk id="56" creationId="{5A9DA64C-60A4-7947-CFC0-1B7C3BC0A774}"/>
          </ac:picMkLst>
        </pc:picChg>
        <pc:picChg chg="add del mod">
          <ac:chgData name="Dawn Spreadbury" userId="3acdeed0-3ea8-4800-8ae5-e4e8c3b5a203" providerId="ADAL" clId="{EE6485B4-0BF3-457D-9C4C-DEA823F532CB}" dt="2025-02-19T11:33:48.405" v="103" actId="478"/>
          <ac:picMkLst>
            <pc:docMk/>
            <pc:sldMk cId="3645227960" sldId="278"/>
            <ac:picMk id="57" creationId="{96E3F0B3-33F9-B785-D862-1A810DD0A34F}"/>
          </ac:picMkLst>
        </pc:picChg>
        <pc:picChg chg="add mod">
          <ac:chgData name="Dawn Spreadbury" userId="3acdeed0-3ea8-4800-8ae5-e4e8c3b5a203" providerId="ADAL" clId="{EE6485B4-0BF3-457D-9C4C-DEA823F532CB}" dt="2025-02-19T11:34:25.196" v="112" actId="1076"/>
          <ac:picMkLst>
            <pc:docMk/>
            <pc:sldMk cId="3645227960" sldId="278"/>
            <ac:picMk id="58" creationId="{3F447ECD-0010-74E0-DB6E-CBF9DBAE9336}"/>
          </ac:picMkLst>
        </pc:picChg>
        <pc:picChg chg="add mod">
          <ac:chgData name="Dawn Spreadbury" userId="3acdeed0-3ea8-4800-8ae5-e4e8c3b5a203" providerId="ADAL" clId="{EE6485B4-0BF3-457D-9C4C-DEA823F532CB}" dt="2025-02-19T11:33:35.669" v="101" actId="1076"/>
          <ac:picMkLst>
            <pc:docMk/>
            <pc:sldMk cId="3645227960" sldId="278"/>
            <ac:picMk id="67" creationId="{A4490715-BB27-408B-EE65-1E01A36B51DE}"/>
          </ac:picMkLst>
        </pc:picChg>
        <pc:picChg chg="add del mod">
          <ac:chgData name="Dawn Spreadbury" userId="3acdeed0-3ea8-4800-8ae5-e4e8c3b5a203" providerId="ADAL" clId="{EE6485B4-0BF3-457D-9C4C-DEA823F532CB}" dt="2025-02-19T11:34:11.690" v="110" actId="478"/>
          <ac:picMkLst>
            <pc:docMk/>
            <pc:sldMk cId="3645227960" sldId="278"/>
            <ac:picMk id="68" creationId="{9D740352-56AE-4773-FD9F-98D5B832BAB8}"/>
          </ac:picMkLst>
        </pc:picChg>
        <pc:picChg chg="add mod">
          <ac:chgData name="Dawn Spreadbury" userId="3acdeed0-3ea8-4800-8ae5-e4e8c3b5a203" providerId="ADAL" clId="{EE6485B4-0BF3-457D-9C4C-DEA823F532CB}" dt="2025-02-19T11:35:02.869" v="117" actId="1076"/>
          <ac:picMkLst>
            <pc:docMk/>
            <pc:sldMk cId="3645227960" sldId="278"/>
            <ac:picMk id="69" creationId="{44FCA8E9-EEB5-0E1E-785B-4134409DC696}"/>
          </ac:picMkLst>
        </pc:picChg>
        <pc:picChg chg="add mod">
          <ac:chgData name="Dawn Spreadbury" userId="3acdeed0-3ea8-4800-8ae5-e4e8c3b5a203" providerId="ADAL" clId="{EE6485B4-0BF3-457D-9C4C-DEA823F532CB}" dt="2025-02-19T11:34:01.060" v="108" actId="1076"/>
          <ac:picMkLst>
            <pc:docMk/>
            <pc:sldMk cId="3645227960" sldId="278"/>
            <ac:picMk id="70" creationId="{65A7156B-13BD-B803-0B36-C62F67DC6A33}"/>
          </ac:picMkLst>
        </pc:picChg>
        <pc:picChg chg="add mod">
          <ac:chgData name="Dawn Spreadbury" userId="3acdeed0-3ea8-4800-8ae5-e4e8c3b5a203" providerId="ADAL" clId="{EE6485B4-0BF3-457D-9C4C-DEA823F532CB}" dt="2025-02-19T11:34:59.491" v="116" actId="1076"/>
          <ac:picMkLst>
            <pc:docMk/>
            <pc:sldMk cId="3645227960" sldId="278"/>
            <ac:picMk id="71" creationId="{EE51911C-E793-CC33-3409-91589986AED7}"/>
          </ac:picMkLst>
        </pc:picChg>
        <pc:picChg chg="add mod">
          <ac:chgData name="Dawn Spreadbury" userId="3acdeed0-3ea8-4800-8ae5-e4e8c3b5a203" providerId="ADAL" clId="{EE6485B4-0BF3-457D-9C4C-DEA823F532CB}" dt="2025-02-19T11:34:54.282" v="115" actId="1076"/>
          <ac:picMkLst>
            <pc:docMk/>
            <pc:sldMk cId="3645227960" sldId="278"/>
            <ac:picMk id="72" creationId="{438ACA65-14C8-8763-E276-F2BF693B2B06}"/>
          </ac:picMkLst>
        </pc:picChg>
        <pc:picChg chg="add del mod">
          <ac:chgData name="Dawn Spreadbury" userId="3acdeed0-3ea8-4800-8ae5-e4e8c3b5a203" providerId="ADAL" clId="{EE6485B4-0BF3-457D-9C4C-DEA823F532CB}" dt="2025-02-19T11:35:22.018" v="122" actId="478"/>
          <ac:picMkLst>
            <pc:docMk/>
            <pc:sldMk cId="3645227960" sldId="278"/>
            <ac:picMk id="73" creationId="{6B50EDBA-71B9-04BB-FB48-42821C3BD4F8}"/>
          </ac:picMkLst>
        </pc:picChg>
        <pc:picChg chg="add del mod">
          <ac:chgData name="Dawn Spreadbury" userId="3acdeed0-3ea8-4800-8ae5-e4e8c3b5a203" providerId="ADAL" clId="{EE6485B4-0BF3-457D-9C4C-DEA823F532CB}" dt="2025-02-19T11:35:19.729" v="121" actId="478"/>
          <ac:picMkLst>
            <pc:docMk/>
            <pc:sldMk cId="3645227960" sldId="278"/>
            <ac:picMk id="74" creationId="{3D978439-35D4-862F-07D3-079FB0E2EB84}"/>
          </ac:picMkLst>
        </pc:picChg>
        <pc:picChg chg="del">
          <ac:chgData name="Dawn Spreadbury" userId="3acdeed0-3ea8-4800-8ae5-e4e8c3b5a203" providerId="ADAL" clId="{EE6485B4-0BF3-457D-9C4C-DEA823F532CB}" dt="2025-02-19T11:28:15.603" v="28" actId="478"/>
          <ac:picMkLst>
            <pc:docMk/>
            <pc:sldMk cId="3645227960" sldId="278"/>
            <ac:picMk id="168" creationId="{47A89308-DE8E-49D2-92BD-4D2C644AD4EB}"/>
          </ac:picMkLst>
        </pc:picChg>
      </pc:sldChg>
      <pc:sldChg chg="del">
        <pc:chgData name="Dawn Spreadbury" userId="3acdeed0-3ea8-4800-8ae5-e4e8c3b5a203" providerId="ADAL" clId="{EE6485B4-0BF3-457D-9C4C-DEA823F532CB}" dt="2025-02-18T12:20:10.087" v="0" actId="47"/>
        <pc:sldMkLst>
          <pc:docMk/>
          <pc:sldMk cId="1290845516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, calendar&#10;&#10;Description automatically generated">
            <a:extLst>
              <a:ext uri="{FF2B5EF4-FFF2-40B4-BE49-F238E27FC236}">
                <a16:creationId xmlns:a16="http://schemas.microsoft.com/office/drawing/2014/main" id="{C8A62862-47BC-1F80-0999-62946286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8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B2D26771-4F57-199F-2CD9-C54C7FD3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73209" y="60880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863" y="95841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67863" y="154132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9931" y="180350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503296" y="223432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85614" y="252280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89945" y="315020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9777" y="3456644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495107" y="387814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499777" y="418444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42598" y="47762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03296" y="505591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68232" y="131669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9566" y="174785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DB491F4-42D1-D4C4-B005-CFC411E76248}"/>
              </a:ext>
            </a:extLst>
          </p:cNvPr>
          <p:cNvCxnSpPr/>
          <p:nvPr/>
        </p:nvCxnSpPr>
        <p:spPr>
          <a:xfrm>
            <a:off x="4206818" y="92790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47445" y="131669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232210" y="174522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06262" y="9275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21072" y="13335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44618" y="174016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7030558" y="134214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35232" y="17438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95933" y="92899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66494" y="13372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92382" y="17386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74816" y="314363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774815" y="34167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226454" y="29032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3921" y="315296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85621" y="293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74640" y="31501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58210" y="315695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81674" y="293701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97689" y="296077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92382" y="31587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B4154F1-CA7C-909F-FB68-235772EBBC67}"/>
              </a:ext>
            </a:extLst>
          </p:cNvPr>
          <p:cNvCxnSpPr/>
          <p:nvPr/>
        </p:nvCxnSpPr>
        <p:spPr>
          <a:xfrm>
            <a:off x="2757599" y="41332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47929" y="45567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760612" y="47826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90567" y="40977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26454" y="45567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8641" y="47780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13587AC-A3A8-A8B5-49E0-E4A3B8AE5404}"/>
              </a:ext>
            </a:extLst>
          </p:cNvPr>
          <p:cNvCxnSpPr/>
          <p:nvPr/>
        </p:nvCxnSpPr>
        <p:spPr>
          <a:xfrm>
            <a:off x="5541764" y="410510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613084" y="45353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613086" y="47798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87206" y="47705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6998754" y="45353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12899" y="4125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91213" y="4575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97027" y="498926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2EC62E-9DD2-3BEF-CC0E-0411E6E8423D}"/>
              </a:ext>
            </a:extLst>
          </p:cNvPr>
          <p:cNvSpPr txBox="1"/>
          <p:nvPr/>
        </p:nvSpPr>
        <p:spPr>
          <a:xfrm>
            <a:off x="261258" y="35575"/>
            <a:ext cx="141479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3 Choice Menu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 2025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9C8BD0-426B-7DD9-E593-D2DD95357199}"/>
              </a:ext>
            </a:extLst>
          </p:cNvPr>
          <p:cNvCxnSpPr/>
          <p:nvPr/>
        </p:nvCxnSpPr>
        <p:spPr>
          <a:xfrm>
            <a:off x="7028594" y="92794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B9EAF5-A8AA-0CAB-2FCC-E3D001A83DE4}"/>
              </a:ext>
            </a:extLst>
          </p:cNvPr>
          <p:cNvCxnSpPr/>
          <p:nvPr/>
        </p:nvCxnSpPr>
        <p:spPr>
          <a:xfrm>
            <a:off x="2782207" y="258534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A72011-070E-2D07-91DB-88B0B7E522EF}"/>
              </a:ext>
            </a:extLst>
          </p:cNvPr>
          <p:cNvCxnSpPr/>
          <p:nvPr/>
        </p:nvCxnSpPr>
        <p:spPr>
          <a:xfrm>
            <a:off x="4189590" y="25680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72B228-D931-6512-ADB9-019377F38E70}"/>
              </a:ext>
            </a:extLst>
          </p:cNvPr>
          <p:cNvCxnSpPr/>
          <p:nvPr/>
        </p:nvCxnSpPr>
        <p:spPr>
          <a:xfrm>
            <a:off x="5606262" y="251214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EFCA15-2C05-432B-9D8F-68D5CE6434B8}"/>
              </a:ext>
            </a:extLst>
          </p:cNvPr>
          <p:cNvCxnSpPr/>
          <p:nvPr/>
        </p:nvCxnSpPr>
        <p:spPr>
          <a:xfrm>
            <a:off x="8512899" y="26370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7E7303-DE10-112C-9133-EF73D78941F8}"/>
              </a:ext>
            </a:extLst>
          </p:cNvPr>
          <p:cNvCxnSpPr/>
          <p:nvPr/>
        </p:nvCxnSpPr>
        <p:spPr>
          <a:xfrm>
            <a:off x="6981675" y="254216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AE17C-5654-DCCB-17CB-D648A334F73E}"/>
              </a:ext>
            </a:extLst>
          </p:cNvPr>
          <p:cNvCxnSpPr/>
          <p:nvPr/>
        </p:nvCxnSpPr>
        <p:spPr>
          <a:xfrm>
            <a:off x="7028594" y="41514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C7C44BD-67CF-5735-4BDF-C25A7AAC8A24}"/>
              </a:ext>
            </a:extLst>
          </p:cNvPr>
          <p:cNvCxnSpPr/>
          <p:nvPr/>
        </p:nvCxnSpPr>
        <p:spPr>
          <a:xfrm>
            <a:off x="2774819" y="90919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2D5A464-F2ED-B91C-443D-13F3CDC71363}"/>
              </a:ext>
            </a:extLst>
          </p:cNvPr>
          <p:cNvSpPr txBox="1"/>
          <p:nvPr/>
        </p:nvSpPr>
        <p:spPr>
          <a:xfrm>
            <a:off x="1480082" y="127516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Three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0C7989A-8D92-F1F2-F215-0C2C3CC0B33C}"/>
              </a:ext>
            </a:extLst>
          </p:cNvPr>
          <p:cNvCxnSpPr/>
          <p:nvPr/>
        </p:nvCxnSpPr>
        <p:spPr>
          <a:xfrm>
            <a:off x="2747929" y="152512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F9147ED-81DB-97E3-5598-17C266130EC2}"/>
              </a:ext>
            </a:extLst>
          </p:cNvPr>
          <p:cNvCxnSpPr/>
          <p:nvPr/>
        </p:nvCxnSpPr>
        <p:spPr>
          <a:xfrm>
            <a:off x="4226454" y="148290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9A7AE17-9292-0752-963D-14DA7EC9CB53}"/>
              </a:ext>
            </a:extLst>
          </p:cNvPr>
          <p:cNvCxnSpPr/>
          <p:nvPr/>
        </p:nvCxnSpPr>
        <p:spPr>
          <a:xfrm>
            <a:off x="5629860" y="153005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68E5609-4D04-BA19-7CBC-78C9F93AA4FB}"/>
              </a:ext>
            </a:extLst>
          </p:cNvPr>
          <p:cNvCxnSpPr/>
          <p:nvPr/>
        </p:nvCxnSpPr>
        <p:spPr>
          <a:xfrm>
            <a:off x="7035232" y="15300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A82C9F1-A43C-4E5A-AD60-C8489D3C03AF}"/>
              </a:ext>
            </a:extLst>
          </p:cNvPr>
          <p:cNvCxnSpPr/>
          <p:nvPr/>
        </p:nvCxnSpPr>
        <p:spPr>
          <a:xfrm>
            <a:off x="8543282" y="153424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184FA2-DB4D-185C-A102-15532179C594}"/>
              </a:ext>
            </a:extLst>
          </p:cNvPr>
          <p:cNvCxnSpPr/>
          <p:nvPr/>
        </p:nvCxnSpPr>
        <p:spPr>
          <a:xfrm>
            <a:off x="2774815" y="29105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C622C5-B245-5FF5-072E-DA4B126A2DE9}"/>
              </a:ext>
            </a:extLst>
          </p:cNvPr>
          <p:cNvCxnSpPr/>
          <p:nvPr/>
        </p:nvCxnSpPr>
        <p:spPr>
          <a:xfrm>
            <a:off x="4193920" y="34058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09D1690-4040-F772-5CC2-9AE3FE80D56F}"/>
              </a:ext>
            </a:extLst>
          </p:cNvPr>
          <p:cNvCxnSpPr/>
          <p:nvPr/>
        </p:nvCxnSpPr>
        <p:spPr>
          <a:xfrm>
            <a:off x="5605535" y="342601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F1296E3-CD48-3B08-67F7-C99C2D4D5316}"/>
              </a:ext>
            </a:extLst>
          </p:cNvPr>
          <p:cNvCxnSpPr/>
          <p:nvPr/>
        </p:nvCxnSpPr>
        <p:spPr>
          <a:xfrm>
            <a:off x="6981674" y="34044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81419A-23A3-4D36-681D-7DB83EB3DFC3}"/>
              </a:ext>
            </a:extLst>
          </p:cNvPr>
          <p:cNvCxnSpPr/>
          <p:nvPr/>
        </p:nvCxnSpPr>
        <p:spPr>
          <a:xfrm>
            <a:off x="8491214" y="33993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B3691A5-6045-54C3-59F6-5B453BE2D625}"/>
              </a:ext>
            </a:extLst>
          </p:cNvPr>
          <p:cNvCxnSpPr/>
          <p:nvPr/>
        </p:nvCxnSpPr>
        <p:spPr>
          <a:xfrm>
            <a:off x="8512899" y="477189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A217B37-74F2-C3C3-C344-D0AD3824686B}"/>
              </a:ext>
            </a:extLst>
          </p:cNvPr>
          <p:cNvCxnSpPr/>
          <p:nvPr/>
        </p:nvCxnSpPr>
        <p:spPr>
          <a:xfrm>
            <a:off x="7011658" y="478226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418FC26-1A70-1760-73C1-83F12860224F}"/>
              </a:ext>
            </a:extLst>
          </p:cNvPr>
          <p:cNvCxnSpPr/>
          <p:nvPr/>
        </p:nvCxnSpPr>
        <p:spPr>
          <a:xfrm>
            <a:off x="5613085" y="498817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482FBC4-B6C0-4205-B980-F13B7EE61795}"/>
              </a:ext>
            </a:extLst>
          </p:cNvPr>
          <p:cNvCxnSpPr/>
          <p:nvPr/>
        </p:nvCxnSpPr>
        <p:spPr>
          <a:xfrm>
            <a:off x="7011658" y="498609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B1FA6D6-7B18-BDE3-742F-0262E46F02B7}"/>
              </a:ext>
            </a:extLst>
          </p:cNvPr>
          <p:cNvCxnSpPr/>
          <p:nvPr/>
        </p:nvCxnSpPr>
        <p:spPr>
          <a:xfrm>
            <a:off x="4208641" y="499235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D91E191-FACE-6EBF-449C-56BA1A5E77E0}"/>
              </a:ext>
            </a:extLst>
          </p:cNvPr>
          <p:cNvCxnSpPr/>
          <p:nvPr/>
        </p:nvCxnSpPr>
        <p:spPr>
          <a:xfrm>
            <a:off x="2782206" y="5032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B408A819-D996-FD11-518D-7B5C5FC2005C}"/>
              </a:ext>
            </a:extLst>
          </p:cNvPr>
          <p:cNvSpPr txBox="1"/>
          <p:nvPr/>
        </p:nvSpPr>
        <p:spPr>
          <a:xfrm>
            <a:off x="1540380" y="450585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Three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06000D5-1E54-63DA-73C9-02DB3DDEDEA8}"/>
              </a:ext>
            </a:extLst>
          </p:cNvPr>
          <p:cNvSpPr txBox="1"/>
          <p:nvPr/>
        </p:nvSpPr>
        <p:spPr>
          <a:xfrm>
            <a:off x="362240" y="2396169"/>
            <a:ext cx="980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5621665-F685-1F23-6963-E1CD2166EAA3}"/>
              </a:ext>
            </a:extLst>
          </p:cNvPr>
          <p:cNvSpPr txBox="1"/>
          <p:nvPr/>
        </p:nvSpPr>
        <p:spPr>
          <a:xfrm>
            <a:off x="408265" y="4031022"/>
            <a:ext cx="980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37" name="Picture 136" descr="A close up of a logo&#10;&#10;Description automatically generated">
            <a:extLst>
              <a:ext uri="{FF2B5EF4-FFF2-40B4-BE49-F238E27FC236}">
                <a16:creationId xmlns:a16="http://schemas.microsoft.com/office/drawing/2014/main" id="{B55B1B98-77C5-1683-B955-E400EFA08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2" y="5459557"/>
            <a:ext cx="200695" cy="207749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BD393BC8-D0DD-510F-61C3-677AB606857B}"/>
              </a:ext>
            </a:extLst>
          </p:cNvPr>
          <p:cNvSpPr txBox="1"/>
          <p:nvPr/>
        </p:nvSpPr>
        <p:spPr>
          <a:xfrm>
            <a:off x="1721090" y="546340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Plant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72B676D-15CC-A734-7692-FE612B29C7D8}"/>
              </a:ext>
            </a:extLst>
          </p:cNvPr>
          <p:cNvSpPr txBox="1"/>
          <p:nvPr/>
        </p:nvSpPr>
        <p:spPr>
          <a:xfrm>
            <a:off x="4363215" y="5445819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27E25AF-E74E-97CA-CD6E-ACB7E6F5F6A7}"/>
              </a:ext>
            </a:extLst>
          </p:cNvPr>
          <p:cNvSpPr txBox="1"/>
          <p:nvPr/>
        </p:nvSpPr>
        <p:spPr>
          <a:xfrm>
            <a:off x="5390666" y="5445819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89E2A90-B46A-9209-8B8E-61CF965C4CAA}"/>
              </a:ext>
            </a:extLst>
          </p:cNvPr>
          <p:cNvSpPr txBox="1"/>
          <p:nvPr/>
        </p:nvSpPr>
        <p:spPr>
          <a:xfrm>
            <a:off x="3148377" y="5440901"/>
            <a:ext cx="857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Lowest Carbon Footprint</a:t>
            </a:r>
          </a:p>
        </p:txBody>
      </p:sp>
      <p:pic>
        <p:nvPicPr>
          <p:cNvPr id="169" name="Picture 168" descr="A picture containing shape&#10;&#10;Description automatically generated">
            <a:extLst>
              <a:ext uri="{FF2B5EF4-FFF2-40B4-BE49-F238E27FC236}">
                <a16:creationId xmlns:a16="http://schemas.microsoft.com/office/drawing/2014/main" id="{A3EC5997-B9AA-82C3-647C-C920A7113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06" y="5443977"/>
            <a:ext cx="231314" cy="200055"/>
          </a:xfrm>
          <a:prstGeom prst="rect">
            <a:avLst/>
          </a:prstGeom>
        </p:spPr>
      </p:pic>
      <p:pic>
        <p:nvPicPr>
          <p:cNvPr id="170" name="Picture 169" descr="A picture containing object&#10;&#10;Description automatically generated">
            <a:extLst>
              <a:ext uri="{FF2B5EF4-FFF2-40B4-BE49-F238E27FC236}">
                <a16:creationId xmlns:a16="http://schemas.microsoft.com/office/drawing/2014/main" id="{F38943CD-533B-57ED-704D-8AD7FC5A4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72" y="5488783"/>
            <a:ext cx="202846" cy="116442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2F4FA1CD-6233-AC97-DE96-1B8E87FDDDFD}"/>
              </a:ext>
            </a:extLst>
          </p:cNvPr>
          <p:cNvSpPr txBox="1"/>
          <p:nvPr/>
        </p:nvSpPr>
        <p:spPr>
          <a:xfrm>
            <a:off x="1490112" y="28706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Three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1F7AE7-BCAE-8025-6811-A15F1A188FDE}"/>
              </a:ext>
            </a:extLst>
          </p:cNvPr>
          <p:cNvSpPr txBox="1"/>
          <p:nvPr/>
        </p:nvSpPr>
        <p:spPr>
          <a:xfrm>
            <a:off x="362240" y="5739349"/>
            <a:ext cx="63712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Yoghurt and fruit available daily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84B21C-2B82-7950-E74C-60A543103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06918"/>
              </p:ext>
            </p:extLst>
          </p:nvPr>
        </p:nvGraphicFramePr>
        <p:xfrm>
          <a:off x="2485681" y="372167"/>
          <a:ext cx="7031805" cy="1760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361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6361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6361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6361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6361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89653">
                <a:tc>
                  <a:txBody>
                    <a:bodyPr/>
                    <a:lstStyle/>
                    <a:p>
                      <a:pPr algn="ctr"/>
                      <a:endParaRPr kumimoji="0" lang="en-GB" sz="6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ctr"/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Lentil Pasta</a:t>
                      </a:r>
                      <a:r>
                        <a:rPr kumimoji="0" lang="en-GB" sz="6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ctr"/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with Chicken Topping </a:t>
                      </a: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 Sausage, Roast Potatoes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or Salmon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6912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Cheese and tomato pizza with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Cheese or baked Beans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Tuna Cheese or 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Roasted Quorn, Roast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Potatoes and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Cheese or baked Beans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Tuna, Cheese or 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Cheese or baked Beans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7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Strawberry Jelly </a:t>
                      </a:r>
                    </a:p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00DBDF-3687-9074-7934-EB181A3A4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77742"/>
              </p:ext>
            </p:extLst>
          </p:nvPr>
        </p:nvGraphicFramePr>
        <p:xfrm>
          <a:off x="2535064" y="2131760"/>
          <a:ext cx="7130530" cy="1599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06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26106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26106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26106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26106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207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or Chicken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Chips &amp; Tomato Sauce</a:t>
                      </a:r>
                      <a:endParaRPr kumimoji="0" lang="en-GB" sz="6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644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with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Cheese or 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Tomato Sauce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Tuna, Cheese or 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Vegetable Soya Roast, Roast Potatoes &amp;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Cheese or 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&amp;Meatballs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Tuna, Cheese or 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Cheese or 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326653">
                <a:tc>
                  <a:txBody>
                    <a:bodyPr/>
                    <a:lstStyle/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Peaches and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628F88-E76A-8A5A-FC0E-8D6A93A6B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521397"/>
              </p:ext>
            </p:extLst>
          </p:nvPr>
        </p:nvGraphicFramePr>
        <p:xfrm>
          <a:off x="2535065" y="3717465"/>
          <a:ext cx="7020000" cy="193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Classic Vegan </a:t>
                      </a:r>
                    </a:p>
                    <a:p>
                      <a:pPr algn="ctr"/>
                      <a:r>
                        <a:rPr lang="en-GB" sz="6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 </a:t>
                      </a: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65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6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Greek Salad and Tzatziki</a:t>
                      </a:r>
                      <a:endParaRPr lang="en-US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with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Cheese 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 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65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Tuna, Cheese or baked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Veg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Cheese 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 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Tuna, Cheese or baked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dirty="0">
                          <a:latin typeface="Century Gothic" panose="020B0502020202020204" pitchFamily="34" charset="0"/>
                        </a:rPr>
                        <a:t>Jacket Potato with Tuna, Cheese or 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Pear and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Oaty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2CE9565-8E44-C81D-CE79-A648875FAFB5}"/>
              </a:ext>
            </a:extLst>
          </p:cNvPr>
          <p:cNvSpPr txBox="1"/>
          <p:nvPr/>
        </p:nvSpPr>
        <p:spPr>
          <a:xfrm>
            <a:off x="299447" y="853435"/>
            <a:ext cx="12031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21</a:t>
            </a:r>
            <a:r>
              <a:rPr lang="en-GB" sz="900" baseline="30000" dirty="0"/>
              <a:t>st</a:t>
            </a:r>
            <a:r>
              <a:rPr lang="en-GB" sz="900" dirty="0"/>
              <a:t> April 2025</a:t>
            </a:r>
          </a:p>
          <a:p>
            <a:r>
              <a:rPr lang="en-GB" sz="900" dirty="0"/>
              <a:t>12</a:t>
            </a:r>
            <a:r>
              <a:rPr lang="en-GB" sz="900" baseline="30000" dirty="0"/>
              <a:t>th</a:t>
            </a:r>
            <a:r>
              <a:rPr lang="en-GB" sz="900" dirty="0"/>
              <a:t> May 2025</a:t>
            </a:r>
          </a:p>
          <a:p>
            <a:r>
              <a:rPr lang="en-GB" sz="900" dirty="0"/>
              <a:t>9</a:t>
            </a:r>
            <a:r>
              <a:rPr lang="en-GB" sz="900" baseline="30000" dirty="0"/>
              <a:t>th</a:t>
            </a:r>
            <a:r>
              <a:rPr lang="en-GB" sz="900" dirty="0"/>
              <a:t> June 2025</a:t>
            </a:r>
          </a:p>
          <a:p>
            <a:r>
              <a:rPr lang="en-GB" sz="900" dirty="0"/>
              <a:t>30</a:t>
            </a:r>
            <a:r>
              <a:rPr lang="en-GB" sz="900" baseline="30000" dirty="0"/>
              <a:t>th</a:t>
            </a:r>
            <a:r>
              <a:rPr lang="en-GB" sz="900" dirty="0"/>
              <a:t> June 2025</a:t>
            </a:r>
          </a:p>
          <a:p>
            <a:r>
              <a:rPr lang="en-GB" sz="900" dirty="0"/>
              <a:t>21</a:t>
            </a:r>
            <a:r>
              <a:rPr lang="en-GB" sz="900" baseline="30000" dirty="0"/>
              <a:t>st</a:t>
            </a:r>
            <a:r>
              <a:rPr lang="en-GB" sz="900" dirty="0"/>
              <a:t> July 2025</a:t>
            </a:r>
          </a:p>
          <a:p>
            <a:r>
              <a:rPr lang="en-GB" sz="900" dirty="0"/>
              <a:t>15</a:t>
            </a:r>
            <a:r>
              <a:rPr lang="en-GB" sz="900" baseline="30000" dirty="0"/>
              <a:t>th</a:t>
            </a:r>
            <a:r>
              <a:rPr lang="en-GB" sz="900" dirty="0"/>
              <a:t> September 2025</a:t>
            </a:r>
          </a:p>
          <a:p>
            <a:r>
              <a:rPr lang="en-GB" sz="900" dirty="0"/>
              <a:t>6</a:t>
            </a:r>
            <a:r>
              <a:rPr lang="en-GB" sz="900" baseline="30000" dirty="0"/>
              <a:t>th</a:t>
            </a:r>
            <a:r>
              <a:rPr lang="en-GB" sz="900" dirty="0"/>
              <a:t> October 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EB5BE-B8DA-C019-DB8C-4D3FD3B21EAA}"/>
              </a:ext>
            </a:extLst>
          </p:cNvPr>
          <p:cNvSpPr txBox="1"/>
          <p:nvPr/>
        </p:nvSpPr>
        <p:spPr>
          <a:xfrm>
            <a:off x="369713" y="2440659"/>
            <a:ext cx="12207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28th April 2025</a:t>
            </a:r>
          </a:p>
          <a:p>
            <a:r>
              <a:rPr lang="en-GB" sz="900" dirty="0"/>
              <a:t>19</a:t>
            </a:r>
            <a:r>
              <a:rPr lang="en-GB" sz="900" baseline="30000" dirty="0"/>
              <a:t>th</a:t>
            </a:r>
            <a:r>
              <a:rPr lang="en-GB" sz="900" dirty="0"/>
              <a:t> May 2025</a:t>
            </a:r>
          </a:p>
          <a:p>
            <a:r>
              <a:rPr lang="en-GB" sz="900" dirty="0"/>
              <a:t>16</a:t>
            </a:r>
            <a:r>
              <a:rPr lang="en-GB" sz="900" baseline="30000" dirty="0"/>
              <a:t>th</a:t>
            </a:r>
            <a:r>
              <a:rPr lang="en-GB" sz="900" dirty="0"/>
              <a:t> June 2025</a:t>
            </a:r>
          </a:p>
          <a:p>
            <a:r>
              <a:rPr lang="en-GB" sz="900" dirty="0"/>
              <a:t>7</a:t>
            </a:r>
            <a:r>
              <a:rPr lang="en-GB" sz="900" baseline="30000" dirty="0"/>
              <a:t>th</a:t>
            </a:r>
            <a:r>
              <a:rPr lang="en-GB" sz="900" dirty="0"/>
              <a:t> July 2025</a:t>
            </a:r>
          </a:p>
          <a:p>
            <a:r>
              <a:rPr lang="en-GB" sz="900" dirty="0"/>
              <a:t>1</a:t>
            </a:r>
            <a:r>
              <a:rPr lang="en-GB" sz="900" baseline="30000" dirty="0"/>
              <a:t>st</a:t>
            </a:r>
            <a:r>
              <a:rPr lang="en-GB" sz="900" dirty="0"/>
              <a:t> September 2025</a:t>
            </a:r>
          </a:p>
          <a:p>
            <a:r>
              <a:rPr lang="en-GB" sz="900" dirty="0"/>
              <a:t>22</a:t>
            </a:r>
            <a:r>
              <a:rPr lang="en-GB" sz="900" baseline="30000" dirty="0"/>
              <a:t>nd</a:t>
            </a:r>
            <a:r>
              <a:rPr lang="en-GB" sz="900" dirty="0"/>
              <a:t> September 2025</a:t>
            </a:r>
          </a:p>
          <a:p>
            <a:r>
              <a:rPr lang="en-GB" sz="900" dirty="0"/>
              <a:t>13</a:t>
            </a:r>
            <a:r>
              <a:rPr lang="en-GB" sz="900" baseline="30000" dirty="0"/>
              <a:t>th</a:t>
            </a:r>
            <a:r>
              <a:rPr lang="en-GB" sz="900" dirty="0"/>
              <a:t> October 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0272B3-872C-0798-0DB0-0A89463868A5}"/>
              </a:ext>
            </a:extLst>
          </p:cNvPr>
          <p:cNvSpPr txBox="1"/>
          <p:nvPr/>
        </p:nvSpPr>
        <p:spPr>
          <a:xfrm>
            <a:off x="323136" y="4110459"/>
            <a:ext cx="12207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5</a:t>
            </a:r>
            <a:r>
              <a:rPr lang="en-GB" sz="900" baseline="30000" dirty="0"/>
              <a:t>th</a:t>
            </a:r>
            <a:r>
              <a:rPr lang="en-GB" sz="900" dirty="0"/>
              <a:t> May 2025</a:t>
            </a:r>
          </a:p>
          <a:p>
            <a:r>
              <a:rPr lang="en-GB" sz="900" dirty="0"/>
              <a:t>2</a:t>
            </a:r>
            <a:r>
              <a:rPr lang="en-GB" sz="900" baseline="30000" dirty="0"/>
              <a:t>nd</a:t>
            </a:r>
            <a:r>
              <a:rPr lang="en-GB" sz="900" dirty="0"/>
              <a:t> June 2025</a:t>
            </a:r>
          </a:p>
          <a:p>
            <a:r>
              <a:rPr lang="en-GB" sz="900" dirty="0"/>
              <a:t>23</a:t>
            </a:r>
            <a:r>
              <a:rPr lang="en-GB" sz="900" baseline="30000" dirty="0"/>
              <a:t>rd</a:t>
            </a:r>
            <a:r>
              <a:rPr lang="en-GB" sz="900" dirty="0"/>
              <a:t> June 2025</a:t>
            </a:r>
          </a:p>
          <a:p>
            <a:r>
              <a:rPr lang="en-GB" sz="900" dirty="0"/>
              <a:t>14</a:t>
            </a:r>
            <a:r>
              <a:rPr lang="en-GB" sz="900" baseline="30000" dirty="0"/>
              <a:t>th</a:t>
            </a:r>
            <a:r>
              <a:rPr lang="en-GB" sz="900" dirty="0"/>
              <a:t> July 2025</a:t>
            </a:r>
          </a:p>
          <a:p>
            <a:r>
              <a:rPr lang="en-GB" sz="900" dirty="0"/>
              <a:t>8</a:t>
            </a:r>
            <a:r>
              <a:rPr lang="en-GB" sz="900" baseline="30000" dirty="0"/>
              <a:t>th</a:t>
            </a:r>
            <a:r>
              <a:rPr lang="en-GB" sz="900" dirty="0"/>
              <a:t> September 2025</a:t>
            </a:r>
          </a:p>
          <a:p>
            <a:r>
              <a:rPr lang="en-GB" sz="900" dirty="0"/>
              <a:t>29</a:t>
            </a:r>
            <a:r>
              <a:rPr lang="en-GB" sz="900" baseline="30000" dirty="0"/>
              <a:t>th</a:t>
            </a:r>
            <a:r>
              <a:rPr lang="en-GB" sz="900" dirty="0"/>
              <a:t> September 2025</a:t>
            </a:r>
          </a:p>
          <a:p>
            <a:r>
              <a:rPr lang="en-GB" sz="900" dirty="0"/>
              <a:t>20</a:t>
            </a:r>
            <a:r>
              <a:rPr lang="en-GB" sz="900" baseline="30000" dirty="0"/>
              <a:t>th</a:t>
            </a:r>
            <a:r>
              <a:rPr lang="en-GB" sz="900" dirty="0"/>
              <a:t> October 2025</a:t>
            </a:r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3FBC70D9-0970-9FEB-0847-B9714E5182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24" y="5456335"/>
            <a:ext cx="221580" cy="239097"/>
          </a:xfrm>
          <a:prstGeom prst="rect">
            <a:avLst/>
          </a:prstGeom>
        </p:spPr>
      </p:pic>
      <p:pic>
        <p:nvPicPr>
          <p:cNvPr id="23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7A9E413D-51FE-66FF-A81D-150694DE7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89" y="989900"/>
            <a:ext cx="221580" cy="239097"/>
          </a:xfrm>
          <a:prstGeom prst="rect">
            <a:avLst/>
          </a:prstGeom>
        </p:spPr>
      </p:pic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9A11F91D-B948-1EB8-E5E3-70869DDB92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26" y="2191709"/>
            <a:ext cx="221580" cy="239097"/>
          </a:xfrm>
          <a:prstGeom prst="rect">
            <a:avLst/>
          </a:prstGeom>
        </p:spPr>
      </p:pic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05BEB55A-67FA-C95F-15E3-1CF838810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48" y="1003931"/>
            <a:ext cx="221580" cy="239097"/>
          </a:xfrm>
          <a:prstGeom prst="rect">
            <a:avLst/>
          </a:prstGeom>
        </p:spPr>
      </p:pic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F83A71A8-13CB-D036-BFF6-0396721BC6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74" y="894766"/>
            <a:ext cx="221580" cy="239097"/>
          </a:xfrm>
          <a:prstGeom prst="rect">
            <a:avLst/>
          </a:prstGeom>
        </p:spPr>
      </p:pic>
      <p:pic>
        <p:nvPicPr>
          <p:cNvPr id="28" name="Picture 27" descr="A picture containing logo&#10;&#10;Description automatically generated">
            <a:extLst>
              <a:ext uri="{FF2B5EF4-FFF2-40B4-BE49-F238E27FC236}">
                <a16:creationId xmlns:a16="http://schemas.microsoft.com/office/drawing/2014/main" id="{F01F8E25-592F-1112-1041-63FE7AF3C8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63" y="6230280"/>
            <a:ext cx="221580" cy="239097"/>
          </a:xfrm>
          <a:prstGeom prst="rect">
            <a:avLst/>
          </a:prstGeom>
        </p:spPr>
      </p:pic>
      <p:pic>
        <p:nvPicPr>
          <p:cNvPr id="29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B4BE9C23-60AF-D391-B51F-4E97035C23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16" y="581227"/>
            <a:ext cx="221580" cy="239097"/>
          </a:xfrm>
          <a:prstGeom prst="rect">
            <a:avLst/>
          </a:prstGeom>
        </p:spPr>
      </p:pic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A340A97A-0384-E5D4-5330-127A976F96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17" y="2704498"/>
            <a:ext cx="221580" cy="239097"/>
          </a:xfrm>
          <a:prstGeom prst="rect">
            <a:avLst/>
          </a:prstGeom>
        </p:spPr>
      </p:pic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AFDCE67A-2BA0-A881-CFA9-1CE7DACF25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5" y="2534514"/>
            <a:ext cx="221580" cy="239097"/>
          </a:xfrm>
          <a:prstGeom prst="rect">
            <a:avLst/>
          </a:prstGeom>
        </p:spPr>
      </p:pic>
      <p:pic>
        <p:nvPicPr>
          <p:cNvPr id="32" name="Picture 31" descr="A picture containing logo&#10;&#10;Description automatically generated">
            <a:extLst>
              <a:ext uri="{FF2B5EF4-FFF2-40B4-BE49-F238E27FC236}">
                <a16:creationId xmlns:a16="http://schemas.microsoft.com/office/drawing/2014/main" id="{5C2B78E1-31AD-EE08-0F63-5254CA5CB3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8" y="2692857"/>
            <a:ext cx="221580" cy="239097"/>
          </a:xfrm>
          <a:prstGeom prst="rect">
            <a:avLst/>
          </a:prstGeom>
        </p:spPr>
      </p:pic>
      <p:pic>
        <p:nvPicPr>
          <p:cNvPr id="33" name="Picture 32" descr="A picture containing logo&#10;&#10;Description automatically generated">
            <a:extLst>
              <a:ext uri="{FF2B5EF4-FFF2-40B4-BE49-F238E27FC236}">
                <a16:creationId xmlns:a16="http://schemas.microsoft.com/office/drawing/2014/main" id="{B6418D92-C7C8-10DC-E569-4B46E539B6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51" y="911285"/>
            <a:ext cx="221580" cy="239097"/>
          </a:xfrm>
          <a:prstGeom prst="rect">
            <a:avLst/>
          </a:prstGeom>
        </p:spPr>
      </p:pic>
      <p:pic>
        <p:nvPicPr>
          <p:cNvPr id="34" name="Picture 33" descr="A picture containing logo&#10;&#10;Description automatically generated">
            <a:extLst>
              <a:ext uri="{FF2B5EF4-FFF2-40B4-BE49-F238E27FC236}">
                <a16:creationId xmlns:a16="http://schemas.microsoft.com/office/drawing/2014/main" id="{F10F5C56-022C-07B8-1C35-2C9B81D80E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99" y="4187085"/>
            <a:ext cx="221580" cy="239097"/>
          </a:xfrm>
          <a:prstGeom prst="rect">
            <a:avLst/>
          </a:prstGeom>
        </p:spPr>
      </p:pic>
      <p:pic>
        <p:nvPicPr>
          <p:cNvPr id="35" name="Picture 34" descr="A picture containing logo&#10;&#10;Description automatically generated">
            <a:extLst>
              <a:ext uri="{FF2B5EF4-FFF2-40B4-BE49-F238E27FC236}">
                <a16:creationId xmlns:a16="http://schemas.microsoft.com/office/drawing/2014/main" id="{3D782D74-4319-ED3E-3800-8F0797CE4C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74" y="4230009"/>
            <a:ext cx="221580" cy="239097"/>
          </a:xfrm>
          <a:prstGeom prst="rect">
            <a:avLst/>
          </a:prstGeom>
        </p:spPr>
      </p:pic>
      <p:pic>
        <p:nvPicPr>
          <p:cNvPr id="36" name="Picture 35" descr="A picture containing logo&#10;&#10;Description automatically generated">
            <a:extLst>
              <a:ext uri="{FF2B5EF4-FFF2-40B4-BE49-F238E27FC236}">
                <a16:creationId xmlns:a16="http://schemas.microsoft.com/office/drawing/2014/main" id="{90F60639-0355-7AAA-EBBC-B2C71D28A8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38" y="4266753"/>
            <a:ext cx="221580" cy="239097"/>
          </a:xfrm>
          <a:prstGeom prst="rect">
            <a:avLst/>
          </a:prstGeom>
        </p:spPr>
      </p:pic>
      <p:pic>
        <p:nvPicPr>
          <p:cNvPr id="37" name="Picture 36" descr="A picture containing logo&#10;&#10;Description automatically generated">
            <a:extLst>
              <a:ext uri="{FF2B5EF4-FFF2-40B4-BE49-F238E27FC236}">
                <a16:creationId xmlns:a16="http://schemas.microsoft.com/office/drawing/2014/main" id="{BAB15E61-D46B-2B5B-D14F-2C62F81FA5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51" y="3781245"/>
            <a:ext cx="221580" cy="239097"/>
          </a:xfrm>
          <a:prstGeom prst="rect">
            <a:avLst/>
          </a:prstGeom>
        </p:spPr>
      </p:pic>
      <p:pic>
        <p:nvPicPr>
          <p:cNvPr id="38" name="Picture 37" descr="A picture containing logo&#10;&#10;Description automatically generated">
            <a:extLst>
              <a:ext uri="{FF2B5EF4-FFF2-40B4-BE49-F238E27FC236}">
                <a16:creationId xmlns:a16="http://schemas.microsoft.com/office/drawing/2014/main" id="{C546A0AD-7E8B-93F5-B14D-DD99B59E5E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1432"/>
            <a:ext cx="221580" cy="239097"/>
          </a:xfrm>
          <a:prstGeom prst="rect">
            <a:avLst/>
          </a:prstGeom>
        </p:spPr>
      </p:pic>
      <p:pic>
        <p:nvPicPr>
          <p:cNvPr id="39" name="Picture 38" descr="A picture containing logo&#10;&#10;Description automatically generated">
            <a:extLst>
              <a:ext uri="{FF2B5EF4-FFF2-40B4-BE49-F238E27FC236}">
                <a16:creationId xmlns:a16="http://schemas.microsoft.com/office/drawing/2014/main" id="{823DC946-7B54-A87A-4205-B1ACCB983B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794" y="4336698"/>
            <a:ext cx="221580" cy="239097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A9BF223-CCEE-4512-E7A9-EDCA70A235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680" y="2421714"/>
            <a:ext cx="202846" cy="116442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8E2C963C-9AFD-55F5-5CC5-B1D054628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84" y="2730557"/>
            <a:ext cx="202846" cy="116442"/>
          </a:xfrm>
          <a:prstGeom prst="rect">
            <a:avLst/>
          </a:prstGeom>
        </p:spPr>
      </p:pic>
      <p:pic>
        <p:nvPicPr>
          <p:cNvPr id="45" name="Picture 44" descr="A picture containing object&#10;&#10;Description automatically generated">
            <a:extLst>
              <a:ext uri="{FF2B5EF4-FFF2-40B4-BE49-F238E27FC236}">
                <a16:creationId xmlns:a16="http://schemas.microsoft.com/office/drawing/2014/main" id="{586F642E-BF72-31CC-2B82-590E7C7117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97" y="2697964"/>
            <a:ext cx="202846" cy="116442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D378313B-BC6B-CA8C-0A6C-F43DBC9611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86" y="995359"/>
            <a:ext cx="202846" cy="116442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CBF736A0-B3E3-A2EF-14F3-6D8AA057E7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18" y="1049722"/>
            <a:ext cx="202846" cy="116442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9CB8D382-7C72-491E-646C-2FEBAFD411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01" y="667880"/>
            <a:ext cx="202846" cy="116442"/>
          </a:xfrm>
          <a:prstGeom prst="rect">
            <a:avLst/>
          </a:prstGeom>
        </p:spPr>
      </p:pic>
      <p:pic>
        <p:nvPicPr>
          <p:cNvPr id="50" name="Picture 49" descr="A picture containing object&#10;&#10;Description automatically generated">
            <a:extLst>
              <a:ext uri="{FF2B5EF4-FFF2-40B4-BE49-F238E27FC236}">
                <a16:creationId xmlns:a16="http://schemas.microsoft.com/office/drawing/2014/main" id="{48811555-2E39-603B-BE56-C94318825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18" y="2555191"/>
            <a:ext cx="202846" cy="116442"/>
          </a:xfrm>
          <a:prstGeom prst="rect">
            <a:avLst/>
          </a:prstGeom>
        </p:spPr>
      </p:pic>
      <p:pic>
        <p:nvPicPr>
          <p:cNvPr id="51" name="Picture 50" descr="A picture containing object&#10;&#10;Description automatically generated">
            <a:extLst>
              <a:ext uri="{FF2B5EF4-FFF2-40B4-BE49-F238E27FC236}">
                <a16:creationId xmlns:a16="http://schemas.microsoft.com/office/drawing/2014/main" id="{4B58A861-DAB9-E51E-E429-7DA09D6839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62" y="4253795"/>
            <a:ext cx="202846" cy="116442"/>
          </a:xfrm>
          <a:prstGeom prst="rect">
            <a:avLst/>
          </a:prstGeom>
        </p:spPr>
      </p:pic>
      <p:pic>
        <p:nvPicPr>
          <p:cNvPr id="52" name="Picture 51" descr="A picture containing object&#10;&#10;Description automatically generated">
            <a:extLst>
              <a:ext uri="{FF2B5EF4-FFF2-40B4-BE49-F238E27FC236}">
                <a16:creationId xmlns:a16="http://schemas.microsoft.com/office/drawing/2014/main" id="{3632CFFB-EC08-4CC9-0C2A-D576AD2023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67" y="2542160"/>
            <a:ext cx="202846" cy="116442"/>
          </a:xfrm>
          <a:prstGeom prst="rect">
            <a:avLst/>
          </a:prstGeom>
        </p:spPr>
      </p:pic>
      <p:pic>
        <p:nvPicPr>
          <p:cNvPr id="53" name="Picture 52" descr="A picture containing object&#10;&#10;Description automatically generated">
            <a:extLst>
              <a:ext uri="{FF2B5EF4-FFF2-40B4-BE49-F238E27FC236}">
                <a16:creationId xmlns:a16="http://schemas.microsoft.com/office/drawing/2014/main" id="{4F424751-EA6E-A5A1-234B-5D2ABD0B96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55" y="3873574"/>
            <a:ext cx="202846" cy="116442"/>
          </a:xfrm>
          <a:prstGeom prst="rect">
            <a:avLst/>
          </a:prstGeom>
        </p:spPr>
      </p:pic>
      <p:pic>
        <p:nvPicPr>
          <p:cNvPr id="58" name="Picture 57" descr="A picture containing shape&#10;&#10;Description automatically generated">
            <a:extLst>
              <a:ext uri="{FF2B5EF4-FFF2-40B4-BE49-F238E27FC236}">
                <a16:creationId xmlns:a16="http://schemas.microsoft.com/office/drawing/2014/main" id="{3F447ECD-0010-74E0-DB6E-CBF9DBAE93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57" y="4300090"/>
            <a:ext cx="231314" cy="200055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4490715-BB27-408B-EE65-1E01A36B5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36" y="2134293"/>
            <a:ext cx="231314" cy="200055"/>
          </a:xfrm>
          <a:prstGeom prst="rect">
            <a:avLst/>
          </a:prstGeom>
        </p:spPr>
      </p:pic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44FCA8E9-EEB5-0E1E-785B-4134409DC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01" y="613273"/>
            <a:ext cx="200695" cy="207749"/>
          </a:xfrm>
          <a:prstGeom prst="rect">
            <a:avLst/>
          </a:prstGeom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65A7156B-13BD-B803-0B36-C62F67DC6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42" y="687636"/>
            <a:ext cx="200695" cy="207749"/>
          </a:xfrm>
          <a:prstGeom prst="rect">
            <a:avLst/>
          </a:prstGeom>
        </p:spPr>
      </p:pic>
      <p:pic>
        <p:nvPicPr>
          <p:cNvPr id="71" name="Picture 70" descr="A close up of a logo&#10;&#10;Description automatically generated">
            <a:extLst>
              <a:ext uri="{FF2B5EF4-FFF2-40B4-BE49-F238E27FC236}">
                <a16:creationId xmlns:a16="http://schemas.microsoft.com/office/drawing/2014/main" id="{EE51911C-E793-CC33-3409-91589986A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04" y="2230016"/>
            <a:ext cx="200695" cy="207749"/>
          </a:xfrm>
          <a:prstGeom prst="rect">
            <a:avLst/>
          </a:prstGeom>
        </p:spPr>
      </p:pic>
      <p:pic>
        <p:nvPicPr>
          <p:cNvPr id="72" name="Picture 71" descr="A close up of a logo&#10;&#10;Description automatically generated">
            <a:extLst>
              <a:ext uri="{FF2B5EF4-FFF2-40B4-BE49-F238E27FC236}">
                <a16:creationId xmlns:a16="http://schemas.microsoft.com/office/drawing/2014/main" id="{438ACA65-14C8-8763-E276-F2BF693B2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65" y="2505990"/>
            <a:ext cx="200695" cy="2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2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e1e0a47-ab42-4430-94e8-3d4d86c1f9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8" ma:contentTypeDescription="Create a new document." ma:contentTypeScope="" ma:versionID="899f018d10eb18109821bc706c9857d7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4eb2fdb9dee7f1c0a4aab2e1ca767554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6e1e0a47-ab42-4430-94e8-3d4d86c1f956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4ff6cdd7-f66e-47e1-87c6-2be81c84d476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098E28-FF9C-4ED0-B2B6-2E72B59F5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e0a47-ab42-4430-94e8-3d4d86c1f956"/>
    <ds:schemaRef ds:uri="4ff6cdd7-f66e-47e1-87c6-2be81c84d4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25244</TotalTime>
  <Words>559</Words>
  <Application>Microsoft Office PowerPoint</Application>
  <PresentationFormat>A4 Paper (210x297 mm)</PresentationFormat>
  <Paragraphs>182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Dawn Spreadbury</cp:lastModifiedBy>
  <cp:revision>136</cp:revision>
  <cp:lastPrinted>2020-03-11T16:56:56Z</cp:lastPrinted>
  <dcterms:created xsi:type="dcterms:W3CDTF">2014-08-19T19:35:20Z</dcterms:created>
  <dcterms:modified xsi:type="dcterms:W3CDTF">2025-02-19T11:35:37Z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